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5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EE134-49BD-4C32-BDF0-D08F6B55E8AC}" type="datetimeFigureOut">
              <a:rPr lang="en-US" smtClean="0"/>
              <a:t>12/24/2011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6E11-AE88-489C-A037-FDE7EAF353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EE134-49BD-4C32-BDF0-D08F6B55E8AC}" type="datetimeFigureOut">
              <a:rPr lang="en-US" smtClean="0"/>
              <a:t>12/24/2011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6E11-AE88-489C-A037-FDE7EAF35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EE134-49BD-4C32-BDF0-D08F6B55E8AC}" type="datetimeFigureOut">
              <a:rPr lang="en-US" smtClean="0"/>
              <a:t>12/24/2011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6E11-AE88-489C-A037-FDE7EAF35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EE134-49BD-4C32-BDF0-D08F6B55E8AC}" type="datetimeFigureOut">
              <a:rPr lang="en-US" smtClean="0"/>
              <a:t>12/24/2011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6E11-AE88-489C-A037-FDE7EAF35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EE134-49BD-4C32-BDF0-D08F6B55E8AC}" type="datetimeFigureOut">
              <a:rPr lang="en-US" smtClean="0"/>
              <a:t>12/24/2011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6E11-AE88-489C-A037-FDE7EAF353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EE134-49BD-4C32-BDF0-D08F6B55E8AC}" type="datetimeFigureOut">
              <a:rPr lang="en-US" smtClean="0"/>
              <a:t>12/24/2011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6E11-AE88-489C-A037-FDE7EAF35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EE134-49BD-4C32-BDF0-D08F6B55E8AC}" type="datetimeFigureOut">
              <a:rPr lang="en-US" smtClean="0"/>
              <a:t>12/24/2011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6E11-AE88-489C-A037-FDE7EAF35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EE134-49BD-4C32-BDF0-D08F6B55E8AC}" type="datetimeFigureOut">
              <a:rPr lang="en-US" smtClean="0"/>
              <a:t>12/24/2011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6E11-AE88-489C-A037-FDE7EAF35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EE134-49BD-4C32-BDF0-D08F6B55E8AC}" type="datetimeFigureOut">
              <a:rPr lang="en-US" smtClean="0"/>
              <a:t>12/24/2011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6E11-AE88-489C-A037-FDE7EAF35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EE134-49BD-4C32-BDF0-D08F6B55E8AC}" type="datetimeFigureOut">
              <a:rPr lang="en-US" smtClean="0"/>
              <a:t>12/24/2011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C6E11-AE88-489C-A037-FDE7EAF353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EE134-49BD-4C32-BDF0-D08F6B55E8AC}" type="datetimeFigureOut">
              <a:rPr lang="en-US" smtClean="0"/>
              <a:t>12/24/2011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BDC6E11-AE88-489C-A037-FDE7EAF3530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55EE134-49BD-4C32-BDF0-D08F6B55E8AC}" type="datetimeFigureOut">
              <a:rPr lang="en-US" smtClean="0"/>
              <a:t>12/24/2011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DC6E11-AE88-489C-A037-FDE7EAF35302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FFFF"/>
                </a:solidFill>
              </a:rPr>
              <a:t>Cathalogs</a:t>
            </a:r>
            <a:endParaRPr lang="en-US" dirty="0">
              <a:solidFill>
                <a:srgbClr val="00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200400"/>
            <a:ext cx="7854696" cy="1752600"/>
          </a:xfrm>
        </p:spPr>
        <p:txBody>
          <a:bodyPr/>
          <a:lstStyle/>
          <a:p>
            <a:pPr algn="ctr"/>
            <a:r>
              <a:rPr lang="en-US" dirty="0" smtClean="0"/>
              <a:t>By Lucy Anderson</a:t>
            </a:r>
            <a:endParaRPr lang="en-US" dirty="0"/>
          </a:p>
        </p:txBody>
      </p:sp>
      <p:sp>
        <p:nvSpPr>
          <p:cNvPr id="4" name="Right Brace 3"/>
          <p:cNvSpPr/>
          <p:nvPr/>
        </p:nvSpPr>
        <p:spPr>
          <a:xfrm>
            <a:off x="5478905" y="2286000"/>
            <a:ext cx="1219200" cy="914400"/>
          </a:xfrm>
          <a:prstGeom prst="rightBrace">
            <a:avLst>
              <a:gd name="adj1" fmla="val 0"/>
              <a:gd name="adj2" fmla="val 5327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5" name="Left Brace 4"/>
          <p:cNvSpPr/>
          <p:nvPr/>
        </p:nvSpPr>
        <p:spPr>
          <a:xfrm>
            <a:off x="2057400" y="2286000"/>
            <a:ext cx="1143000" cy="914400"/>
          </a:xfrm>
          <a:prstGeom prst="leftBrace">
            <a:avLst>
              <a:gd name="adj1" fmla="val 0"/>
              <a:gd name="adj2" fmla="val 4836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63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8001000" cy="1162050"/>
          </a:xfrm>
        </p:spPr>
        <p:txBody>
          <a:bodyPr/>
          <a:lstStyle/>
          <a:p>
            <a:pPr algn="ctr"/>
            <a:r>
              <a:rPr lang="en-US" sz="4400" dirty="0" smtClean="0">
                <a:solidFill>
                  <a:srgbClr val="33CCFF"/>
                </a:solidFill>
              </a:rPr>
              <a:t>~Cathalogs~</a:t>
            </a:r>
            <a:endParaRPr lang="en-US" sz="4400" dirty="0">
              <a:solidFill>
                <a:srgbClr val="33CC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800" dirty="0"/>
              <a:t>~….Sheila stood, without breathe, for she had almost gotten killed!~</a:t>
            </a:r>
          </a:p>
          <a:p>
            <a:endParaRPr lang="en-US" sz="2800" dirty="0"/>
          </a:p>
          <a:p>
            <a:r>
              <a:rPr lang="en-US" sz="2800" dirty="0"/>
              <a:t>~She just stood and fell to the cold, bare ground.~</a:t>
            </a:r>
          </a:p>
          <a:p>
            <a:endParaRPr lang="en-US" sz="2800" dirty="0"/>
          </a:p>
          <a:p>
            <a:r>
              <a:rPr lang="en-US" sz="2800" dirty="0"/>
              <a:t>~She felt her lungs slow down and then she broke out in a shriek, “HE WAS THE ONE!”</a:t>
            </a:r>
          </a:p>
          <a:p>
            <a:endParaRPr lang="en-US" sz="2800" dirty="0"/>
          </a:p>
          <a:p>
            <a:r>
              <a:rPr lang="en-US" sz="2800" dirty="0"/>
              <a:t>~She lay, dead, but she knew… revenge was soon.~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2286000"/>
            <a:ext cx="4370973" cy="3290887"/>
          </a:xfrm>
        </p:spPr>
      </p:pic>
    </p:spTree>
    <p:extLst>
      <p:ext uri="{BB962C8B-B14F-4D97-AF65-F5344CB8AC3E}">
        <p14:creationId xmlns:p14="http://schemas.microsoft.com/office/powerpoint/2010/main" val="339867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</TotalTime>
  <Words>70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Flow</vt:lpstr>
      <vt:lpstr>Cathalogs</vt:lpstr>
      <vt:lpstr>~Cathalogs~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Cathalogs</dc:title>
  <dc:creator>user</dc:creator>
  <cp:lastModifiedBy>user</cp:lastModifiedBy>
  <cp:revision>2</cp:revision>
  <dcterms:created xsi:type="dcterms:W3CDTF">2011-12-25T03:01:41Z</dcterms:created>
  <dcterms:modified xsi:type="dcterms:W3CDTF">2011-12-25T03:14:26Z</dcterms:modified>
</cp:coreProperties>
</file>